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57" r:id="rId3"/>
    <p:sldId id="275" r:id="rId4"/>
    <p:sldId id="259" r:id="rId5"/>
    <p:sldId id="260" r:id="rId6"/>
    <p:sldId id="276" r:id="rId7"/>
    <p:sldId id="278" r:id="rId8"/>
    <p:sldId id="279" r:id="rId9"/>
    <p:sldId id="277" r:id="rId10"/>
    <p:sldId id="280" r:id="rId11"/>
    <p:sldId id="281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82" d="100"/>
          <a:sy n="82" d="100"/>
        </p:scale>
        <p:origin x="150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C3F3B-11E6-4573-833D-9954D40E69B8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17F6F-1FEB-48BA-805C-B635AE9C2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43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AD207-BB59-4E66-B47E-5301CF7BB2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9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18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093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642285"/>
      </p:ext>
    </p:extLst>
  </p:cSld>
  <p:clrMapOvr>
    <a:masterClrMapping/>
  </p:clrMapOvr>
  <p:transition spd="slow" advClick="0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7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1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3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91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0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9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7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7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A0FD7-5490-49D6-BC32-3FFE205528AF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489-2381-4F5C-A04F-13B011E5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5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1632"/>
            <a:ext cx="9144000" cy="1252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394" y="5660230"/>
            <a:ext cx="2234728" cy="8706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128257" y="5914877"/>
            <a:ext cx="9144000" cy="7354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6" y="1258314"/>
            <a:ext cx="1348927" cy="21706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7906"/>
            <a:ext cx="9144000" cy="7100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94268"/>
            <a:ext cx="2094194" cy="10883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2808"/>
            <a:ext cx="9272257" cy="4851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400" y="366420"/>
            <a:ext cx="8534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27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2021 </a:t>
            </a:r>
          </a:p>
          <a:p>
            <a:pPr algn="ctr"/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(T2)</a:t>
            </a:r>
          </a:p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endParaRPr lang="zh-CN" altLang="en-US" sz="6000" b="1" spc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121150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81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73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3058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5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78182" y="355835"/>
            <a:ext cx="58466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000024" y="2474026"/>
            <a:ext cx="6153376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350483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40924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43400" y="304800"/>
            <a:ext cx="289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đạt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866292"/>
            <a:ext cx="6705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nói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lợi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ích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các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chia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sẻ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về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đã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tham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ích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phương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tiện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giao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thông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đó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</a:t>
            </a:r>
          </a:p>
          <a:p>
            <a:r>
              <a:rPr lang="en-US" altLang="zh-CN" sz="36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6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8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Phim Hoạt Hình Màu Xanh Văn Minh Giao ThôngẢnh Nền, Giao Thông, Lịch,  Cartoon Hình nền Vector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4" y="19050"/>
            <a:ext cx="9121775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845697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25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unny Teachers Cartoon image Collections by Style Merchant Pro | Bande  dessinée, Art de bande dessinée, Design de personn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1056409"/>
            <a:ext cx="29718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3068783" y="762000"/>
            <a:ext cx="5715000" cy="2753591"/>
          </a:xfrm>
          <a:prstGeom prst="wedgeRectCallout">
            <a:avLst>
              <a:gd name="adj1" fmla="val -1515"/>
              <a:gd name="adj2" fmla="val 1137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0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Open Notebook Free Button Png Image, Diary Clipart, Open, Notebook PNG  Transparent Clipart Image and PSD File for Free Downloa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2209800"/>
            <a:ext cx="11353800" cy="112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3810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0" y="1371600"/>
            <a:ext cx="38518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180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Open Notebook Free Button Png Image, Diary Clipart, Open, Notebook PNG  Transparent Clipart Image and PSD File for Free Downloa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2209800"/>
            <a:ext cx="11353800" cy="112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0" y="1371600"/>
            <a:ext cx="38518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3962400" cy="4829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61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Open Notebook Free Button Png Image, Diary Clipart, Open, Notebook PNG  Transparent Clipart Image and PSD File for Free Downloa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2209800"/>
            <a:ext cx="11353800" cy="112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0" y="1371600"/>
            <a:ext cx="38518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rạch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buôn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3810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88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Open Notebook Free Button Png Image, Diary Clipart, Open, Notebook PNG  Transparent Clipart Image and PSD File for Free Downloa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900" y="-2209800"/>
            <a:ext cx="11353800" cy="112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0" y="609600"/>
            <a:ext cx="385182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kiệm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3657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88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1"/>
            <a:ext cx="9144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ular Callout 3"/>
          <p:cNvSpPr/>
          <p:nvPr/>
        </p:nvSpPr>
        <p:spPr>
          <a:xfrm>
            <a:off x="0" y="-1"/>
            <a:ext cx="9144000" cy="2743201"/>
          </a:xfrm>
          <a:prstGeom prst="wedgeRectCallout">
            <a:avLst>
              <a:gd name="adj1" fmla="val -27192"/>
              <a:gd name="adj2" fmla="val 6597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di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047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269</Words>
  <Application>Microsoft Office PowerPoint</Application>
  <PresentationFormat>On-screen Show (4:3)</PresentationFormat>
  <Paragraphs>48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微软雅黑</vt:lpstr>
      <vt:lpstr>宋体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Administrator</cp:lastModifiedBy>
  <cp:revision>34</cp:revision>
  <dcterms:created xsi:type="dcterms:W3CDTF">2021-11-13T07:56:27Z</dcterms:created>
  <dcterms:modified xsi:type="dcterms:W3CDTF">2021-12-21T01:12:42Z</dcterms:modified>
</cp:coreProperties>
</file>